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7"/>
  </p:notesMasterIdLst>
  <p:sldIdLst>
    <p:sldId id="257" r:id="rId4"/>
    <p:sldId id="287" r:id="rId5"/>
    <p:sldId id="277" r:id="rId6"/>
    <p:sldId id="278" r:id="rId7"/>
    <p:sldId id="269" r:id="rId8"/>
    <p:sldId id="290" r:id="rId9"/>
    <p:sldId id="280" r:id="rId10"/>
    <p:sldId id="273" r:id="rId11"/>
    <p:sldId id="274" r:id="rId12"/>
    <p:sldId id="294" r:id="rId13"/>
    <p:sldId id="282" r:id="rId14"/>
    <p:sldId id="286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2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C775-880C-44CB-8AE2-3269D895F24F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10F0-22F4-44BC-9418-29B3E4077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10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4/25/2016 6:32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2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89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1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3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3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5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6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1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Москва –столица России</a:t>
            </a:r>
            <a:endParaRPr lang="ru-RU" sz="72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2463" y="5072074"/>
            <a:ext cx="339700" cy="566726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а\Pictures\2016-04-25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1928850"/>
            <a:ext cx="6215106" cy="9715568"/>
          </a:xfrm>
          <a:prstGeom prst="rect">
            <a:avLst/>
          </a:prstGeom>
          <a:noFill/>
        </p:spPr>
      </p:pic>
      <p:pic>
        <p:nvPicPr>
          <p:cNvPr id="1027" name="Picture 3" descr="C:\Users\алёна\Pictures\2016-04-25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-1785974"/>
            <a:ext cx="6000792" cy="95012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06-27 в 22.3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83" y="990600"/>
            <a:ext cx="7147035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28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Красная Площадь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660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06-27 в 22.5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838201"/>
            <a:ext cx="4982635" cy="5410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264417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Герб города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Москва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329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06-27 в 23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2" y="381000"/>
            <a:ext cx="8737783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810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Дорогая моя  столица!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Золотая моя Москва!</a:t>
            </a:r>
          </a:p>
        </p:txBody>
      </p:sp>
    </p:spTree>
    <p:extLst>
      <p:ext uri="{BB962C8B-B14F-4D97-AF65-F5344CB8AC3E}">
        <p14:creationId xmlns="" xmlns:p14="http://schemas.microsoft.com/office/powerpoint/2010/main" val="2698228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003-003-Osnovatel-Moskvy-knjaz-JUrij-Dolgorukij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7620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85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Деревянная крепость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при князе Юрии Долгоруком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(рождение города Москва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Изображение 5" descr="Старая Москва. Улица в Китай-городе начала XVII века.  1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0574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838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06-27 в 20.39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828801"/>
            <a:ext cx="6705600" cy="4388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Москва</a:t>
            </a:r>
            <a:r>
              <a:rPr lang="ru-RU" dirty="0" smtClean="0">
                <a:solidFill>
                  <a:srgbClr val="FFFF00"/>
                </a:solidFill>
              </a:rPr>
              <a:t>  - </a:t>
            </a:r>
            <a:r>
              <a:rPr lang="ru-RU" sz="3200" dirty="0" smtClean="0">
                <a:solidFill>
                  <a:srgbClr val="FFFF00"/>
                </a:solidFill>
              </a:rPr>
              <a:t>белокаменная при князе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Дмитрии Донском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30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06-27 в 20.4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270" y="1928802"/>
            <a:ext cx="6671463" cy="4319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Москва – краснозвонная при </a:t>
            </a:r>
            <a:r>
              <a:rPr lang="ru-RU" sz="3200" dirty="0" smtClean="0">
                <a:solidFill>
                  <a:srgbClr val="FFFF00"/>
                </a:solidFill>
              </a:rPr>
              <a:t>Иване </a:t>
            </a:r>
            <a:r>
              <a:rPr lang="en-US" sz="3200" dirty="0" smtClean="0">
                <a:solidFill>
                  <a:srgbClr val="FFFF00"/>
                </a:solidFill>
              </a:rPr>
              <a:t>III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060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2760100"/>
            <a:ext cx="3581400" cy="1329595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Спасская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башня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Кремля</a:t>
            </a:r>
            <a:endParaRPr lang="ru-RU" sz="3200" dirty="0">
              <a:latin typeface="+mn-lt"/>
            </a:endParaRPr>
          </a:p>
        </p:txBody>
      </p:sp>
      <p:pic>
        <p:nvPicPr>
          <p:cNvPr id="3" name="Изображение 2" descr="Снимок экрана 2012-10-07 в 17.4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381000"/>
            <a:ext cx="4074007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1379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0800000" flipV="1">
            <a:off x="500034" y="3517238"/>
            <a:ext cx="3886200" cy="3323987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Благовещенский </a:t>
            </a:r>
            <a:r>
              <a:rPr lang="ru-RU" sz="3200" dirty="0">
                <a:solidFill>
                  <a:srgbClr val="FFFF00"/>
                </a:solidFill>
              </a:rPr>
              <a:t>собор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Изображение 3" descr="Снимок экрана 2012-06-27 в 21.04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357430"/>
            <a:ext cx="3690801" cy="303371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214554"/>
            <a:ext cx="3886200" cy="43957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2066" y="1142983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олокольня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Ивана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Великого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04"/>
            <a:ext cx="5113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Москва – златоглавая.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873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9900" y="230189"/>
            <a:ext cx="3124200" cy="1107996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+mn-lt"/>
              </a:rPr>
              <a:t>Царь-пушка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3" name="Изображение 2" descr="Снимок экрана 2012-06-27 в 21.0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026185"/>
            <a:ext cx="6400800" cy="5174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20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06-27 в 21.0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457200"/>
            <a:ext cx="5362601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2890391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99"/>
                </a:solidFill>
              </a:rPr>
              <a:t>Царь-колокол</a:t>
            </a:r>
            <a:endParaRPr lang="ru-RU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228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2867099990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64B3FB-D41B-43EA-9BB3-E80B28B33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TC102867099990</Template>
  <TotalTime>725</TotalTime>
  <Words>149</Words>
  <Application>Microsoft Macintosh PowerPoint</Application>
  <PresentationFormat>Экран (4:3)</PresentationFormat>
  <Paragraphs>24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TC102867099990</vt:lpstr>
      <vt:lpstr>Белый текст и шрифт Courier для слайдов с кодом</vt:lpstr>
      <vt:lpstr>Москва –столица России</vt:lpstr>
      <vt:lpstr>Слайд 2</vt:lpstr>
      <vt:lpstr>Слайд 3</vt:lpstr>
      <vt:lpstr>Слайд 4</vt:lpstr>
      <vt:lpstr>Слайд 5</vt:lpstr>
      <vt:lpstr>Спасская  башня Кремля</vt:lpstr>
      <vt:lpstr>     Благовещенский собор </vt:lpstr>
      <vt:lpstr>Царь-пушка </vt:lpstr>
      <vt:lpstr>Слайд 9</vt:lpstr>
      <vt:lpstr>Слайд 10</vt:lpstr>
      <vt:lpstr>Слайд 11</vt:lpstr>
      <vt:lpstr>Слайд 12</vt:lpstr>
      <vt:lpstr>Слайд 13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subject/>
  <dc:creator/>
  <cp:keywords/>
  <dc:description/>
  <cp:lastModifiedBy>алёна</cp:lastModifiedBy>
  <cp:revision>70</cp:revision>
  <dcterms:modified xsi:type="dcterms:W3CDTF">2016-04-25T17:05:51Z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TC102867099990</vt:lpwstr>
  </property>
</Properties>
</file>